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592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879347"/>
            <a:ext cx="6056376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0152" y="1765503"/>
            <a:ext cx="3218179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592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842" y="-51689"/>
            <a:ext cx="877031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181" y="2705480"/>
            <a:ext cx="7771637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26-Apr-18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731" y="1040384"/>
            <a:ext cx="5132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/>
                <a:cs typeface="Georgia"/>
              </a:rPr>
              <a:t>10 Smart Tips to</a:t>
            </a:r>
          </a:p>
        </p:txBody>
      </p:sp>
      <p:sp>
        <p:nvSpPr>
          <p:cNvPr id="3" name="object 3"/>
          <p:cNvSpPr/>
          <p:nvPr/>
        </p:nvSpPr>
        <p:spPr>
          <a:xfrm>
            <a:off x="966216" y="1540763"/>
            <a:ext cx="4489704" cy="1836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Reduce</a:t>
            </a:r>
          </a:p>
        </p:txBody>
      </p:sp>
      <p:sp>
        <p:nvSpPr>
          <p:cNvPr id="5" name="object 5"/>
          <p:cNvSpPr/>
          <p:nvPr/>
        </p:nvSpPr>
        <p:spPr>
          <a:xfrm>
            <a:off x="710183" y="2429255"/>
            <a:ext cx="4735068" cy="2654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" y="3892296"/>
            <a:ext cx="5463540" cy="2654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1739" y="2759405"/>
            <a:ext cx="393001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92D050"/>
                </a:solidFill>
                <a:latin typeface="Georgia"/>
                <a:cs typeface="Georgia"/>
              </a:rPr>
              <a:t>Food  Waste</a:t>
            </a:r>
            <a:endParaRPr sz="9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2520" y="1264919"/>
            <a:ext cx="4221480" cy="432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1371600"/>
            <a:ext cx="4114800" cy="411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0092" y="3119627"/>
            <a:ext cx="908304" cy="1021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3200400"/>
            <a:ext cx="801624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8667" y="3119627"/>
            <a:ext cx="908304" cy="1021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4576" y="3200400"/>
            <a:ext cx="801624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796796" y="5712155"/>
            <a:ext cx="2743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AT HOME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14" y="5622088"/>
            <a:ext cx="2028444" cy="1101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2" y="2916777"/>
            <a:ext cx="1523493" cy="1500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6796" y="76200"/>
            <a:ext cx="87703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985" marR="5080" indent="-2406015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Well Organized Kitchen can  Do Wonders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5848908"/>
            <a:ext cx="8148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Arrange a kitchen in a way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that everything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is in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sight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and 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within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reach</a:t>
            </a:r>
            <a:r>
              <a:rPr sz="2400" dirty="0" smtClean="0">
                <a:solidFill>
                  <a:srgbClr val="252525"/>
                </a:solidFill>
                <a:latin typeface="Georgia"/>
                <a:cs typeface="Georgia"/>
              </a:rPr>
              <a:t>.</a:t>
            </a:r>
            <a:r>
              <a:rPr lang="en-US" sz="2400" dirty="0" smtClean="0">
                <a:solidFill>
                  <a:srgbClr val="252525"/>
                </a:solidFill>
                <a:latin typeface="Georgia"/>
                <a:cs typeface="Georgia"/>
              </a:rPr>
              <a:t> This will reduce the wastage of food materials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320130"/>
            <a:ext cx="9144000" cy="440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543800" y="1371600"/>
            <a:ext cx="1447800" cy="13716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a Pledge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5" y="609600"/>
            <a:ext cx="5793211" cy="5790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1876926" cy="16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16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8175" y="313943"/>
            <a:ext cx="6367272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269" y="474726"/>
            <a:ext cx="5597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Create a List First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3028" y="2631185"/>
            <a:ext cx="411035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latin typeface="Georgia"/>
                <a:cs typeface="Georgia"/>
              </a:rPr>
              <a:t>Don’t do over shopping or impulse shopping. Make a GROCERY list by taking the stock from your kitchen and do the shopping  Overbuying is the main culprit, it leads to wastage.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7800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8488" y="161544"/>
            <a:ext cx="5946648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580" y="322326"/>
            <a:ext cx="5178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 Your Meals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5289600"/>
            <a:ext cx="8150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60%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the food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thrown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away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because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it’s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passed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its 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“expiry” date so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it always advisable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to plan your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meals 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wisely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keeping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the “best before” date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in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mind.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371600"/>
            <a:ext cx="5978652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507" y="85343"/>
            <a:ext cx="4866132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2982" y="246126"/>
            <a:ext cx="4098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Storing Food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3028" y="2705480"/>
            <a:ext cx="40347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Leaving </a:t>
            </a:r>
            <a:r>
              <a:rPr lang="en-US" sz="2400" dirty="0" smtClean="0">
                <a:solidFill>
                  <a:srgbClr val="252525"/>
                </a:solidFill>
                <a:latin typeface="Georgia"/>
                <a:cs typeface="Georgia"/>
              </a:rPr>
              <a:t>the perishable </a:t>
            </a:r>
            <a:r>
              <a:rPr sz="2400" spc="-10" dirty="0" smtClean="0">
                <a:solidFill>
                  <a:srgbClr val="252525"/>
                </a:solidFill>
                <a:latin typeface="Georgia"/>
                <a:cs typeface="Georgia"/>
              </a:rPr>
              <a:t>food</a:t>
            </a:r>
            <a:r>
              <a:rPr lang="en-US" sz="2400" spc="-10" dirty="0" smtClean="0">
                <a:solidFill>
                  <a:srgbClr val="252525"/>
                </a:solidFill>
                <a:latin typeface="Georgia"/>
                <a:cs typeface="Georgia"/>
              </a:rPr>
              <a:t>/excess food </a:t>
            </a:r>
            <a:r>
              <a:rPr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out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the fridge 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can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decrease the life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of </a:t>
            </a:r>
            <a:r>
              <a:rPr sz="2400" spc="-5" dirty="0" err="1" smtClean="0">
                <a:solidFill>
                  <a:srgbClr val="252525"/>
                </a:solidFill>
                <a:latin typeface="Georgia"/>
                <a:cs typeface="Georgia"/>
              </a:rPr>
              <a:t>food</a:t>
            </a:r>
            <a:r>
              <a:rPr lang="en-US" sz="2400" spc="-5" dirty="0" err="1" smtClean="0">
                <a:solidFill>
                  <a:srgbClr val="252525"/>
                </a:solidFill>
                <a:latin typeface="Georgia"/>
                <a:cs typeface="Georgia"/>
              </a:rPr>
              <a:t>.S</a:t>
            </a:r>
            <a:r>
              <a:rPr sz="2400" spc="-5" dirty="0" err="1" smtClean="0">
                <a:solidFill>
                  <a:srgbClr val="252525"/>
                </a:solidFill>
                <a:latin typeface="Georgia"/>
                <a:cs typeface="Georgia"/>
              </a:rPr>
              <a:t>o</a:t>
            </a:r>
            <a:r>
              <a:rPr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store the food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in </a:t>
            </a:r>
            <a:r>
              <a:rPr sz="2400" spc="-10" dirty="0">
                <a:solidFill>
                  <a:srgbClr val="252525"/>
                </a:solidFill>
                <a:latin typeface="Georgia"/>
                <a:cs typeface="Georgia"/>
              </a:rPr>
              <a:t>the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fridge </a:t>
            </a:r>
            <a:r>
              <a:rPr lang="en-US"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and use it , don’t waste it.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266444"/>
            <a:ext cx="4953000" cy="5362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85343"/>
            <a:ext cx="5077968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301" y="246126"/>
            <a:ext cx="4311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Use Leftovers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5074411"/>
            <a:ext cx="8149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Make delicious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meals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with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leftovers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to ensure that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you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eat  everything you</a:t>
            </a:r>
            <a:r>
              <a:rPr sz="2400" spc="1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buy.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6627" y="1176527"/>
            <a:ext cx="5350764" cy="377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1700" y="1371600"/>
            <a:ext cx="4762500" cy="318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08" y="85343"/>
            <a:ext cx="4181855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2984" y="85343"/>
            <a:ext cx="1024127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4632" y="21335"/>
            <a:ext cx="4212336" cy="134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8250" y="246126"/>
            <a:ext cx="7067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Over-serve Food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3000" y="1798320"/>
            <a:ext cx="395897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2360" algn="l"/>
              </a:tabLst>
            </a:pPr>
            <a:r>
              <a:rPr lang="en-US"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Plan the food preparation </a:t>
            </a:r>
            <a:r>
              <a:rPr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Don’t  </a:t>
            </a:r>
            <a:r>
              <a:rPr lang="en-US"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overserve in the plates. Measure the portion size </a:t>
            </a:r>
            <a:r>
              <a:rPr lang="en-US"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to avoid cooking excess than required. </a:t>
            </a:r>
            <a:r>
              <a:rPr lang="en-US" sz="2400" spc="-5" dirty="0" smtClean="0">
                <a:solidFill>
                  <a:srgbClr val="252525"/>
                </a:solidFill>
                <a:latin typeface="Georgia"/>
                <a:cs typeface="Georgia"/>
              </a:rPr>
              <a:t>Planning the preparation quantity of food and serving the optimal quantity will reduce the wastage of food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828800"/>
            <a:ext cx="4762500" cy="316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85343"/>
            <a:ext cx="7295388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7972" y="246126"/>
            <a:ext cx="6523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Use Older Food First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2628" y="2626614"/>
            <a:ext cx="3653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Use the “first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in,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first out”  principle. Keep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in mind 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that things don’t last  forever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freezer so use  them wisely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on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 time.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1194309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192" y="88392"/>
            <a:ext cx="3063239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665" y="249682"/>
            <a:ext cx="2296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4872608"/>
            <a:ext cx="71761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Find the local food banks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donate the excess</a:t>
            </a:r>
            <a:r>
              <a:rPr sz="2400" spc="-3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food.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5944" y="1447800"/>
            <a:ext cx="7001256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051" y="88392"/>
            <a:ext cx="5305044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526" y="249682"/>
            <a:ext cx="4535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Preserve Food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541646"/>
            <a:ext cx="81495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Use food preservatives to store both dry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cooked food for 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an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extended period.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Food preservatives are really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useful to  prevent food decomposition. You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can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use drying, freezing,  canning, pickling, salting </a:t>
            </a:r>
            <a:r>
              <a:rPr sz="2400" dirty="0">
                <a:solidFill>
                  <a:srgbClr val="25252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sugaring for preserving</a:t>
            </a:r>
            <a:r>
              <a:rPr sz="240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eorgia"/>
                <a:cs typeface="Georgia"/>
              </a:rPr>
              <a:t>food.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1171955"/>
            <a:ext cx="4572000" cy="3224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297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Georgia</vt:lpstr>
      <vt:lpstr>Office Theme</vt:lpstr>
      <vt:lpstr>Reduce</vt:lpstr>
      <vt:lpstr>Create a List First</vt:lpstr>
      <vt:lpstr>Plan Your Meals</vt:lpstr>
      <vt:lpstr>Storing Food</vt:lpstr>
      <vt:lpstr>Use Leftovers</vt:lpstr>
      <vt:lpstr>Don’t Over-serve Food</vt:lpstr>
      <vt:lpstr>Use Older Food First</vt:lpstr>
      <vt:lpstr>Donate</vt:lpstr>
      <vt:lpstr>Preserve Food</vt:lpstr>
      <vt:lpstr>Well Organized Kitchen can  Do Wonders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</dc:title>
  <dc:creator>Vivek</dc:creator>
  <cp:lastModifiedBy>GOPAL</cp:lastModifiedBy>
  <cp:revision>11</cp:revision>
  <dcterms:created xsi:type="dcterms:W3CDTF">2018-04-26T09:18:45Z</dcterms:created>
  <dcterms:modified xsi:type="dcterms:W3CDTF">2018-04-26T11:59:48Z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2018-04-26T00:00:00Z</vt:filetime>
  </property>
</Properties>
</file>